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AFF7-9640-44F9-8158-C611C414661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E2DD20B-55F2-453D-8679-CBC1190C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50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AFF7-9640-44F9-8158-C611C414661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2DD20B-55F2-453D-8679-CBC1190C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36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AFF7-9640-44F9-8158-C611C414661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2DD20B-55F2-453D-8679-CBC1190C94A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7352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AFF7-9640-44F9-8158-C611C414661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2DD20B-55F2-453D-8679-CBC1190C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387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AFF7-9640-44F9-8158-C611C414661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2DD20B-55F2-453D-8679-CBC1190C94A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4195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AFF7-9640-44F9-8158-C611C414661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2DD20B-55F2-453D-8679-CBC1190C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945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AFF7-9640-44F9-8158-C611C414661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D20B-55F2-453D-8679-CBC1190C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5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AFF7-9640-44F9-8158-C611C414661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D20B-55F2-453D-8679-CBC1190C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57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AFF7-9640-44F9-8158-C611C414661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D20B-55F2-453D-8679-CBC1190C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6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AFF7-9640-44F9-8158-C611C414661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2DD20B-55F2-453D-8679-CBC1190C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37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AFF7-9640-44F9-8158-C611C414661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2DD20B-55F2-453D-8679-CBC1190C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64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AFF7-9640-44F9-8158-C611C414661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2DD20B-55F2-453D-8679-CBC1190C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04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AFF7-9640-44F9-8158-C611C414661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D20B-55F2-453D-8679-CBC1190C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AFF7-9640-44F9-8158-C611C414661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D20B-55F2-453D-8679-CBC1190C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2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AFF7-9640-44F9-8158-C611C414661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D20B-55F2-453D-8679-CBC1190C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1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AFF7-9640-44F9-8158-C611C414661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2DD20B-55F2-453D-8679-CBC1190C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69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AFF7-9640-44F9-8158-C611C414661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E2DD20B-55F2-453D-8679-CBC1190C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06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4885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latin typeface="Monotype Corsiva" panose="03010101010201010101" pitchFamily="66" charset="0"/>
              </a:rPr>
              <a:t>     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sz="53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Су-</a:t>
            </a:r>
            <a:r>
              <a:rPr lang="ru-RU" sz="5300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Джок</a:t>
            </a:r>
            <a:r>
              <a:rPr lang="ru-RU" sz="53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терапия в работе логопеда</a:t>
            </a: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логопед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Ляпкова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17" y="2564780"/>
            <a:ext cx="2319454" cy="23194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71" y="3724507"/>
            <a:ext cx="2507166" cy="250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2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3558" y="0"/>
            <a:ext cx="7788442" cy="68579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Су – кисть, </a:t>
            </a:r>
            <a:r>
              <a:rPr lang="ru-RU" dirty="0" err="1" smtClean="0"/>
              <a:t>Джок</a:t>
            </a:r>
            <a:r>
              <a:rPr lang="ru-RU" dirty="0" smtClean="0"/>
              <a:t> – стопа. Су-</a:t>
            </a:r>
            <a:r>
              <a:rPr lang="ru-RU" dirty="0" err="1" smtClean="0"/>
              <a:t>джок</a:t>
            </a:r>
            <a:r>
              <a:rPr lang="ru-RU" dirty="0" smtClean="0"/>
              <a:t> – терапия – последнее достижение восточной медицины</a:t>
            </a:r>
            <a:r>
              <a:rPr lang="ru-RU" dirty="0"/>
              <a:t>.</a:t>
            </a:r>
            <a:r>
              <a:rPr lang="ru-RU" dirty="0" smtClean="0"/>
              <a:t> Разработана данная терапия южнокорейским учёным профессором Паком </a:t>
            </a:r>
            <a:r>
              <a:rPr lang="ru-RU" dirty="0" err="1" smtClean="0"/>
              <a:t>Чже</a:t>
            </a:r>
            <a:r>
              <a:rPr lang="ru-RU" dirty="0" smtClean="0"/>
              <a:t> </a:t>
            </a:r>
            <a:r>
              <a:rPr lang="ru-RU" dirty="0" err="1" smtClean="0"/>
              <a:t>Ву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Су-</a:t>
            </a:r>
            <a:r>
              <a:rPr lang="ru-RU" dirty="0" err="1" smtClean="0"/>
              <a:t>джок</a:t>
            </a:r>
            <a:r>
              <a:rPr lang="ru-RU" dirty="0" smtClean="0"/>
              <a:t> терапия оказывает воздействие на биоэнергетические точки с целью активизации защитных функций организма и направлена на воздействие зон коры головного мозга с целью профилактики речевых нарушений.</a:t>
            </a:r>
            <a:endParaRPr lang="ru-RU" dirty="0"/>
          </a:p>
        </p:txBody>
      </p:sp>
      <p:pic>
        <p:nvPicPr>
          <p:cNvPr id="1028" name="Picture 4" descr="https://ds04.infourok.ru/uploads/ex/0ef0/001223d7-8c10d12e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r="6557" b="14200"/>
          <a:stretch/>
        </p:blipFill>
        <p:spPr bwMode="auto">
          <a:xfrm>
            <a:off x="0" y="1401427"/>
            <a:ext cx="4403558" cy="283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27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144966"/>
            <a:ext cx="8911687" cy="31111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Су-</a:t>
            </a:r>
            <a:r>
              <a:rPr lang="ru-RU" sz="2000" dirty="0" err="1" smtClean="0"/>
              <a:t>джок</a:t>
            </a:r>
            <a:r>
              <a:rPr lang="ru-RU" sz="2000" dirty="0" smtClean="0"/>
              <a:t> терапия направлена на нормализацию мышечного тонуса, который как правило нарушен при </a:t>
            </a:r>
            <a:r>
              <a:rPr lang="ru-RU" sz="2000" dirty="0" err="1" smtClean="0"/>
              <a:t>дизартрических</a:t>
            </a:r>
            <a:r>
              <a:rPr lang="ru-RU" sz="2000" dirty="0" smtClean="0"/>
              <a:t> расстройствах речи и улучшение психоэмоционального состояния детей.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Су-</a:t>
            </a:r>
            <a:r>
              <a:rPr lang="ru-RU" sz="2000" dirty="0" err="1" smtClean="0"/>
              <a:t>джок</a:t>
            </a:r>
            <a:r>
              <a:rPr lang="ru-RU" sz="2000" dirty="0" smtClean="0"/>
              <a:t> терапия – это высокая эффективность, безопасность и простота, наилучший метод самопомощи, существующий в настоящее время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07" y="3858321"/>
            <a:ext cx="2999679" cy="299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5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0"/>
            <a:ext cx="8911687" cy="19050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Можно использовать следующие упражнения </a:t>
            </a:r>
            <a:br>
              <a:rPr lang="ru-RU" sz="2000" dirty="0" smtClean="0"/>
            </a:br>
            <a:r>
              <a:rPr lang="ru-RU" sz="2000" dirty="0" smtClean="0"/>
              <a:t>катание шарика к каждому пальчику</a:t>
            </a:r>
            <a:br>
              <a:rPr lang="ru-RU" sz="2000" dirty="0" smtClean="0"/>
            </a:br>
            <a:r>
              <a:rPr lang="ru-RU" sz="2000" dirty="0" smtClean="0"/>
              <a:t>зажимание  шариков между пальчиками</a:t>
            </a:r>
            <a:br>
              <a:rPr lang="ru-RU" sz="2000" dirty="0" smtClean="0"/>
            </a:br>
            <a:r>
              <a:rPr lang="ru-RU" sz="2000" dirty="0" smtClean="0"/>
              <a:t>постукивание ребром ладони по шарику</a:t>
            </a:r>
            <a:br>
              <a:rPr lang="ru-RU" sz="2000" dirty="0" smtClean="0"/>
            </a:br>
            <a:r>
              <a:rPr lang="ru-RU" sz="2000" dirty="0" smtClean="0"/>
              <a:t>сжимание шариков в кулачке</a:t>
            </a:r>
            <a:br>
              <a:rPr lang="ru-RU" sz="2000" dirty="0" smtClean="0"/>
            </a:br>
            <a:r>
              <a:rPr lang="ru-RU" sz="2000" dirty="0" smtClean="0"/>
              <a:t>касание подушечек пальчиков иголочек шарика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7" y="3880683"/>
            <a:ext cx="2596376" cy="2596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9" r="34232"/>
          <a:stretch/>
        </p:blipFill>
        <p:spPr>
          <a:xfrm>
            <a:off x="3301446" y="2133882"/>
            <a:ext cx="3171544" cy="30449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39" y="3155795"/>
            <a:ext cx="3220844" cy="322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9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3.infourok.ru/uploads/ex/10f4/00004b8b-f2b2dcf0/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8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453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231981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Су-</a:t>
            </a:r>
            <a:r>
              <a:rPr lang="ru-RU" sz="2000" dirty="0" err="1" smtClean="0"/>
              <a:t>джок</a:t>
            </a:r>
            <a:r>
              <a:rPr lang="ru-RU" sz="2000" dirty="0" smtClean="0"/>
              <a:t> терапию можно использовать для звукового анализа слов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для характеристики звуков используются массажные шарики трёх цветов: красный, синий, зелёный.</a:t>
            </a:r>
            <a:br>
              <a:rPr lang="ru-RU" sz="2000" dirty="0" smtClean="0"/>
            </a:br>
            <a:r>
              <a:rPr lang="ru-RU" sz="2000" dirty="0" smtClean="0"/>
              <a:t>По заданию ребёнок показывает соответствующий обозначению звука шарик.</a:t>
            </a:r>
            <a:br>
              <a:rPr lang="ru-RU" sz="2000" dirty="0" smtClean="0"/>
            </a:br>
            <a:r>
              <a:rPr lang="ru-RU" sz="2000" dirty="0" smtClean="0"/>
              <a:t>Выкладывание звуковой схемы слова ЛЕС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80" y="3031274"/>
            <a:ext cx="3488473" cy="348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9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2652" y="0"/>
            <a:ext cx="6609347" cy="685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Детям нравится массировать пальцы и ладошки, играть с маленьким «шариком-ёжиком», с «колючим» колечком. Это </a:t>
            </a:r>
            <a:r>
              <a:rPr lang="ru-RU" dirty="0" smtClean="0"/>
              <a:t>оказывает </a:t>
            </a:r>
            <a:r>
              <a:rPr lang="ru-RU" dirty="0" smtClean="0"/>
              <a:t>благоприятное влияние на весь организм, повышает иммунитет, а также способствует развитию мелкой моторики пальцев рук, тем самым, активизируя и развивая речь детей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239" y="1672683"/>
            <a:ext cx="3512634" cy="351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8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19165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</TotalTime>
  <Words>113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Monotype Corsiva</vt:lpstr>
      <vt:lpstr>Times New Roman</vt:lpstr>
      <vt:lpstr>Wingdings 3</vt:lpstr>
      <vt:lpstr>Легкий дым</vt:lpstr>
      <vt:lpstr>       Су-Джок терапия в работе логопеда          подготовила логопед Ляпкова И.К.</vt:lpstr>
      <vt:lpstr>Су – кисть, Джок – стопа. Су-джок – терапия – последнее достижение восточной медицины. Разработана данная терапия южнокорейским учёным профессором Паком Чже Ву.  Су-джок терапия оказывает воздействие на биоэнергетические точки с целью активизации защитных функций организма и направлена на воздействие зон коры головного мозга с целью профилактики речевых нарушений.</vt:lpstr>
      <vt:lpstr>Су-джок терапия направлена на нормализацию мышечного тонуса, который как правило нарушен при дизартрических расстройствах речи и улучшение психоэмоционального состояния детей.  Су-джок терапия – это высокая эффективность, безопасность и простота, наилучший метод самопомощи, существующий в настоящее время</vt:lpstr>
      <vt:lpstr>Можно использовать следующие упражнения  катание шарика к каждому пальчику зажимание  шариков между пальчиками постукивание ребром ладони по шарику сжимание шариков в кулачке касание подушечек пальчиков иголочек шарика</vt:lpstr>
      <vt:lpstr>Презентация PowerPoint</vt:lpstr>
      <vt:lpstr>Су-джок терапию можно использовать для звукового анализа слов  для характеристики звуков используются массажные шарики трёх цветов: красный, синий, зелёный. По заданию ребёнок показывает соответствующий обозначению звука шарик. Выкладывание звуковой схемы слова ЛЕС </vt:lpstr>
      <vt:lpstr>Детям нравится массировать пальцы и ладошки, играть с маленьким «шариком-ёжиком», с «колючим» колечком. Это оказывает благоприятное влияние на весь организм, повышает иммунитет, а также способствует развитию мелкой моторики пальцев рук, тем самым, активизируя и развивая речь детей</vt:lpstr>
      <vt:lpstr>Спасибо за внимание!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Су-Джок терапия в работе логопеда</dc:title>
  <dc:creator>Admin</dc:creator>
  <cp:lastModifiedBy>Admin</cp:lastModifiedBy>
  <cp:revision>8</cp:revision>
  <dcterms:created xsi:type="dcterms:W3CDTF">2021-04-02T08:22:07Z</dcterms:created>
  <dcterms:modified xsi:type="dcterms:W3CDTF">2021-04-11T11:13:42Z</dcterms:modified>
</cp:coreProperties>
</file>