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29C1-3441-4AF5-9EEE-8393844BFB57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D7FB-09F7-429F-9FA2-25139FECB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86;&#1085;&#1082;&#1091;&#1088;&#1089;\&#1059;&#1089;&#1072;&#1090;&#1099;&#1081;%20&#1085;&#1103;&#1085;&#1100;%20-%20&#1044;&#1077;&#1090;&#1089;&#1082;&#1072;&#1103;%20%20(audiopoisk.com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6;&#1085;&#1082;&#1091;&#1088;&#1089;\&#1052;&#1091;&#1079;&#1099;&#1082;&#1072;%20&#1076;&#1077;&#1090;&#1089;&#1090;&#1074;&#1072;-&#1044;&#1083;&#1103;%20&#1074;&#1089;&#1077;&#1093;,%20&#1082;&#1090;&#1086;%20&#1088;&#1086;&#1076;&#1080;&#1083;&#1089;&#1103;%20&#1074;%20&#1089;&#1077;&#1088;&#1077;&#1076;&#1080;&#1085;&#1077;%2080-&#1093;,%20&#1072;%20&#1074;&#1099;&#1088;&#1086;&#1089;%20&#1074;%20&#1089;&#1091;&#1088;&#1086;&#1074;&#1099;&#1093;%2090-&#1093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646b198fdabb8f153330a5f06a777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760271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0_71eb9_4894d219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29264"/>
            <a:ext cx="1262047" cy="1244759"/>
          </a:xfrm>
          <a:prstGeom prst="rect">
            <a:avLst/>
          </a:prstGeom>
        </p:spPr>
      </p:pic>
      <p:pic>
        <p:nvPicPr>
          <p:cNvPr id="10" name="Рисунок 9" descr="solnyshk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27"/>
            <a:ext cx="1643074" cy="1545273"/>
          </a:xfrm>
          <a:prstGeom prst="rect">
            <a:avLst/>
          </a:prstGeom>
        </p:spPr>
      </p:pic>
      <p:pic>
        <p:nvPicPr>
          <p:cNvPr id="12" name="Рисунок 11" descr="1277318041_3-cop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222" b="23139"/>
          <a:stretch>
            <a:fillRect/>
          </a:stretch>
        </p:blipFill>
        <p:spPr>
          <a:xfrm>
            <a:off x="2000232" y="4071942"/>
            <a:ext cx="714380" cy="714380"/>
          </a:xfrm>
          <a:prstGeom prst="rect">
            <a:avLst/>
          </a:prstGeom>
        </p:spPr>
      </p:pic>
      <p:pic>
        <p:nvPicPr>
          <p:cNvPr id="13" name="Рисунок 12" descr="1277318041_3-cop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2778" b="15049"/>
          <a:stretch>
            <a:fillRect/>
          </a:stretch>
        </p:blipFill>
        <p:spPr>
          <a:xfrm>
            <a:off x="1285852" y="1785926"/>
            <a:ext cx="571504" cy="705976"/>
          </a:xfrm>
          <a:prstGeom prst="rect">
            <a:avLst/>
          </a:prstGeom>
        </p:spPr>
      </p:pic>
      <p:pic>
        <p:nvPicPr>
          <p:cNvPr id="14" name="Рисунок 13" descr="fe37aa2ee64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44"/>
          <a:stretch>
            <a:fillRect/>
          </a:stretch>
        </p:blipFill>
        <p:spPr>
          <a:xfrm flipH="1">
            <a:off x="7306924" y="1928802"/>
            <a:ext cx="551223" cy="571103"/>
          </a:xfrm>
          <a:prstGeom prst="rect">
            <a:avLst/>
          </a:prstGeom>
        </p:spPr>
      </p:pic>
      <p:pic>
        <p:nvPicPr>
          <p:cNvPr id="15" name="Рисунок 14" descr="0002-003-JA-ot-babushki-ushjol-i-ot-dedushki-ushj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8" y="5643578"/>
            <a:ext cx="2689603" cy="1214422"/>
          </a:xfrm>
          <a:prstGeom prst="rect">
            <a:avLst/>
          </a:prstGeom>
        </p:spPr>
      </p:pic>
      <p:pic>
        <p:nvPicPr>
          <p:cNvPr id="16" name="Рисунок 15" descr="0002-003-JA-ot-babushki-ushjol-i-ot-dedushki-ushj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5643578"/>
            <a:ext cx="2689603" cy="1214422"/>
          </a:xfrm>
          <a:prstGeom prst="rect">
            <a:avLst/>
          </a:prstGeom>
        </p:spPr>
      </p:pic>
      <p:pic>
        <p:nvPicPr>
          <p:cNvPr id="17" name="Рисунок 16" descr="0002-003-JA-ot-babushki-ushjol-i-ot-dedushki-ushj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4397" y="5643578"/>
            <a:ext cx="2689603" cy="1214422"/>
          </a:xfrm>
          <a:prstGeom prst="rect">
            <a:avLst/>
          </a:prstGeom>
        </p:spPr>
      </p:pic>
      <p:pic>
        <p:nvPicPr>
          <p:cNvPr id="18" name="Рисунок 17" descr="0002-003-JA-ot-babushki-ushjol-i-ot-dedushki-ushjo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86454"/>
            <a:ext cx="2689603" cy="1071546"/>
          </a:xfrm>
          <a:prstGeom prst="rect">
            <a:avLst/>
          </a:prstGeom>
        </p:spPr>
      </p:pic>
      <p:pic>
        <p:nvPicPr>
          <p:cNvPr id="19" name="Рисунок 18" descr="0b1b481d253840356d2f13e63de9b80b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4929198"/>
            <a:ext cx="998919" cy="617206"/>
          </a:xfrm>
          <a:prstGeom prst="rect">
            <a:avLst/>
          </a:prstGeom>
        </p:spPr>
      </p:pic>
      <p:pic>
        <p:nvPicPr>
          <p:cNvPr id="20" name="Рисунок 19" descr="75453803_02474308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5140" y="4857760"/>
            <a:ext cx="1071570" cy="726696"/>
          </a:xfrm>
          <a:prstGeom prst="rect">
            <a:avLst/>
          </a:prstGeom>
        </p:spPr>
      </p:pic>
      <p:pic>
        <p:nvPicPr>
          <p:cNvPr id="11" name="Рисунок 10" descr="1281009707_trulyalya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714884"/>
            <a:ext cx="1785950" cy="189100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428992" y="428604"/>
            <a:ext cx="4643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«ЗАГОВОРИ,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ЧТОБЫ Я ТЕБЯ УВИДЕЛА»</a:t>
            </a:r>
            <a:endParaRPr kumimoji="0" lang="ru-RU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6050" y="5643578"/>
            <a:ext cx="3500462" cy="470595"/>
          </a:xfrm>
          <a:prstGeom prst="trapezoid">
            <a:avLst/>
          </a:prstGeom>
          <a:solidFill>
            <a:srgbClr val="CF89D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САМОПРЕЗЕНТАЦИЯ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236" y="1772816"/>
            <a:ext cx="2991880" cy="3801556"/>
          </a:xfrm>
          <a:prstGeom prst="cloud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2" name="Усатый нянь - Детска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1785926"/>
            <a:ext cx="2991880" cy="3801556"/>
          </a:xfrm>
          <a:prstGeom prst="cloud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Моя особая профессия – логопед!!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ниг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85776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узыка детства-Для всех, кто родился в середине 80-х, а вырос в суровых 90-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Рисунок 8" descr="1281009707_trulyaly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57166"/>
            <a:ext cx="2928958" cy="3101250"/>
          </a:xfrm>
          <a:prstGeom prst="rect">
            <a:avLst/>
          </a:prstGeom>
        </p:spPr>
      </p:pic>
      <p:pic>
        <p:nvPicPr>
          <p:cNvPr id="7" name="Содержимое 6" descr="C:\Users\user\Desktop\конкурс\фото на конкурс Ира\ира 1.jpg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14876" y="0"/>
            <a:ext cx="378621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7350517613.gif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285720" y="4929198"/>
            <a:ext cx="1238701" cy="1571612"/>
          </a:xfrm>
          <a:prstGeom prst="rect">
            <a:avLst/>
          </a:prstGeom>
        </p:spPr>
      </p:pic>
      <p:pic>
        <p:nvPicPr>
          <p:cNvPr id="3" name="Рисунок 2" descr="http://im2-tub-ru.yandex.net/i?id=134974241-4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Мой педагогический девиз: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Ни шага назад,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Ни шага на месте!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А только вперёд!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С детишками вместе!!!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Содержимое 8" descr="C:\Users\user\AppData\Local\Microsoft\Windows\Temporary Internet Files\Content.Word\SAM_366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3357562"/>
            <a:ext cx="4613564" cy="3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81009707_trulyal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412776"/>
            <a:ext cx="1785950" cy="18910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Моё педагогическое кредо: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Педагог без любви к ребёнку – всё равно, что певец без голоса, музыкант без слуха, живописец без чувства цвета.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:\Users\Дмитрий\AppData\Local\Microsoft\Windows\Temporary Internet Files\Content.Word\SAM_3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31870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Мой взгляд на мир: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Я не могу изменить направление ветра, но я могу настроить мои паруса и всегда достигать своего назначения.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C:\Users\Дмитрий\AppData\Local\Microsoft\Windows\Temporary Internet Files\Content.Word\фото 4 ир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2808312" cy="3571900"/>
          </a:xfrm>
          <a:prstGeom prst="verticalScroll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127000"/>
          </a:effectLst>
        </p:spPr>
      </p:pic>
      <p:pic>
        <p:nvPicPr>
          <p:cNvPr id="1029" name="Picture 5" descr="http://im3-tub-ru.yandex.net/i?id=131105958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2899522" cy="334560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Мои достоинства: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C:\Users\Дмитрий\AppData\Local\Microsoft\Windows\Temporary Internet Files\Content.Word\SAM_39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0888"/>
            <a:ext cx="2346769" cy="2625155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Овал 4"/>
          <p:cNvSpPr/>
          <p:nvPr/>
        </p:nvSpPr>
        <p:spPr>
          <a:xfrm>
            <a:off x="4857752" y="1196752"/>
            <a:ext cx="3314648" cy="1589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честолюбие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1560" y="3140968"/>
            <a:ext cx="2664296" cy="150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аккуратность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29322" y="3286124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57422" y="5000636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справедливость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504" y="1340768"/>
            <a:ext cx="324036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тактичность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429256" y="4714884"/>
            <a:ext cx="270035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доброта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Мои недостатки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Дмитрий\Desktop\конкурс\DSC_28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130452" cy="335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a7350517613.gif"/>
          <p:cNvPicPr>
            <a:picLocks noChangeAspect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>
          <a:xfrm>
            <a:off x="6000912" y="332656"/>
            <a:ext cx="2724226" cy="3456384"/>
          </a:xfrm>
          <a:prstGeom prst="rect">
            <a:avLst/>
          </a:prstGeom>
        </p:spPr>
      </p:pic>
      <p:pic>
        <p:nvPicPr>
          <p:cNvPr id="6" name="Рисунок 5" descr="5a7350517613.gif"/>
          <p:cNvPicPr>
            <a:picLocks noChangeAspect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>
          <a:xfrm>
            <a:off x="357158" y="3782733"/>
            <a:ext cx="2198618" cy="27895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16473" y="6054438"/>
            <a:ext cx="267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5" y="5055900"/>
            <a:ext cx="262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Секрет….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Мой кабинет – территория правильной речи!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Интерьер кабинета способствует настрою на выполнение учебной работы и воспитания интереса к занятию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C:\Users\Дмитрий\Desktop\конкурс\SAM_3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3324225" cy="24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митрий\Desktop\конкурс\SAM_3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384376" cy="24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митрий\AppData\Local\Microsoft\Windows\Temporary Internet Files\Content.Word\SAM_3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247900" cy="20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277323181_4-cop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445224"/>
            <a:ext cx="971600" cy="1235085"/>
          </a:xfrm>
          <a:prstGeom prst="rect">
            <a:avLst/>
          </a:prstGeom>
        </p:spPr>
      </p:pic>
      <p:pic>
        <p:nvPicPr>
          <p:cNvPr id="14" name="Рисунок 13" descr="1277323181_4-cop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794376" cy="1009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Занимаемся – играя!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Дмитрий\AppData\Local\Microsoft\Windows\Temporary Internet Files\Content.Word\SAM_292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40188" cy="26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:\Users\Дмитрий\AppData\Local\Microsoft\Windows\Temporary Internet Files\Content.Word\SAM_335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41775" cy="27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митрий\Desktop\конкурс\SAM_3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952328" cy="22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CE"/>
              </a:clrFrom>
              <a:clrTo>
                <a:srgbClr val="FFFF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2060302" cy="2060302"/>
          </a:xfrm>
          <a:prstGeom prst="rect">
            <a:avLst/>
          </a:prstGeom>
        </p:spPr>
      </p:pic>
      <p:pic>
        <p:nvPicPr>
          <p:cNvPr id="11" name="Рисунок 10" descr="1277318041_3-cop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725144"/>
            <a:ext cx="2051589" cy="140875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ictures\SAM_2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02548">
            <a:off x="285720" y="500042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C:\Users\user\Desktop\Pictures\SAM_3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49020">
            <a:off x="4957378" y="2507875"/>
            <a:ext cx="4041775" cy="3031331"/>
          </a:xfrm>
          <a:prstGeom prst="rect">
            <a:avLst/>
          </a:prstGeom>
          <a:noFill/>
        </p:spPr>
      </p:pic>
      <p:pic>
        <p:nvPicPr>
          <p:cNvPr id="9" name="Рисунок 8" descr="125287-2010-12-23-1289812457_9-cop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857604"/>
            <a:ext cx="250033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85</Words>
  <Application>Microsoft Office PowerPoint</Application>
  <PresentationFormat>Экран (4:3)</PresentationFormat>
  <Paragraphs>26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Мой педагогический девиз: Ни шага назад,       Ни шага на месте!      А только вперёд!                С детишками вместе!!!</vt:lpstr>
      <vt:lpstr>Моё педагогическое кредо:</vt:lpstr>
      <vt:lpstr>Мой взгляд на мир:</vt:lpstr>
      <vt:lpstr>Мои достоинства:</vt:lpstr>
      <vt:lpstr>Мои недостатки</vt:lpstr>
      <vt:lpstr>   Мой кабинет – территория правильной речи!  Интерьер кабинета способствует настрою на выполнение учебной работы и воспитания интереса к занятию</vt:lpstr>
      <vt:lpstr>Занимаемся – играя!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2014-03-12T07:13:06Z</dcterms:created>
  <dcterms:modified xsi:type="dcterms:W3CDTF">2014-03-16T19:28:56Z</dcterms:modified>
</cp:coreProperties>
</file>