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62" r:id="rId15"/>
    <p:sldId id="263" r:id="rId16"/>
    <p:sldId id="264" r:id="rId17"/>
    <p:sldId id="265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6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zoom/>
    <p:sndAc>
      <p:stSnd>
        <p:snd r:embed="rId2" name="изба стоит и ныне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ircle/>
    <p:sndAc>
      <p:stSnd>
        <p:snd r:embed="rId2" name="огонь 14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plus/>
    <p:sndAc>
      <p:stSnd>
        <p:snd r:embed="rId2" name="печка рус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strips dir="ld"/>
    <p:sndAc>
      <p:stSnd>
        <p:snd r:embed="rId2" name="прялица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strips/>
    <p:sndAc>
      <p:stSnd>
        <p:snd r:embed="rId2" name="прялица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edge/>
    <p:sndAc>
      <p:stSnd>
        <p:snd r:embed="rId2" name="горница-узорница пр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heel spokes="1"/>
    <p:sndAc>
      <p:stSnd>
        <p:snd r:embed="rId2" name="Ладушки потешка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heel spokes="2"/>
    <p:sndAc>
      <p:stSnd>
        <p:snd r:embed="rId2" name="хлебушко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heel spokes="3"/>
    <p:sndAc>
      <p:stSnd>
        <p:snd r:embed="rId2" name="чай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blinds/>
    <p:sndAc>
      <p:stSnd>
        <p:snd r:embed="rId2" name="лапти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edge/>
    <p:sndAc>
      <p:stSnd>
        <p:snd r:embed="rId2" name="сказки горницы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ircle/>
    <p:sndAc>
      <p:stSnd>
        <p:snd r:embed="rId2" name="русская изба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newsflash/>
    <p:sndAc>
      <p:stSnd>
        <p:snd r:embed="rId2" name="сказка 15с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newsflash/>
    <p:sndAc>
      <p:stSnd>
        <p:snd r:embed="rId2" name="сказка 15с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diamond/>
    <p:sndAc>
      <p:stSnd>
        <p:snd r:embed="rId2" name="горница-узорница пр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split orient="vert"/>
    <p:sndAc>
      <p:stSnd>
        <p:snd r:embed="rId2" name="маленький домик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split/>
    <p:sndAc>
      <p:stSnd>
        <p:snd r:embed="rId2" name="печка рус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zoom/>
    <p:sndAc>
      <p:stSnd>
        <p:snd r:embed="rId2" name="печка согревала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diamond/>
    <p:sndAc>
      <p:stSnd>
        <p:snd r:embed="rId2" name="печка рус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ircle/>
    <p:sndAc>
      <p:stSnd>
        <p:snd r:embed="rId2" name="печь огонь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plus/>
    <p:sndAc>
      <p:stSnd>
        <p:snd r:embed="rId2" name="огонь 14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изба. Горница</dc:title>
  <dc:subject>Народная культура и традиции</dc:subject>
  <dc:creator>Волкова Нина Александровна</dc:creator>
  <cp:lastModifiedBy>Нина</cp:lastModifiedBy>
  <cp:revision>13</cp:revision>
  <dcterms:modified xsi:type="dcterms:W3CDTF">2014-09-30T15:54:30Z</dcterms:modified>
</cp:coreProperties>
</file>