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57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2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1800199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«Сказка о пасхальном яйце»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4008" y="2204864"/>
            <a:ext cx="3128392" cy="3433936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Презентация к театральной постановке 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Составитель :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Кораблёва Г.М </a:t>
            </a:r>
          </a:p>
          <a:p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132856"/>
            <a:ext cx="3960440" cy="2968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3.infourok.ru/uploads/ex/0ca0/0000bc67-08cf24b8/img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3943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s03.infourok.ru/uploads/ex/0ca0/0000bc67-08cf24b8/img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97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3293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s03.infourok.ru/uploads/ex/0ca0/0000bc67-08cf24b8/img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3969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ds03.infourok.ru/uploads/ex/0ca0/0000bc67-08cf24b8/img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4713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6296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ds03.infourok.ru/uploads/ex/0ca0/0000bc67-08cf24b8/img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45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3789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ds03.infourok.ru/uploads/ex/0ca0/0000bc67-08cf24b8/img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536" y="-9939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1484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-2004-05.photosight.ru/17/4921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4953" y="0"/>
            <a:ext cx="10542440" cy="698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0056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golden50.ru/files/1/600/7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52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4215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g-e.photosight.ru/efb/5037078_x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825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3348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tatbibl.ru/sites/default/files/7osRz0VoNO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12576" y="0"/>
            <a:ext cx="11492800" cy="8136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21404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g.virtualbrest.by/image/_photo/2010/04/04/IMG_63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4606"/>
            <a:ext cx="9176807" cy="6882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04057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file.mobilmusic.ru/ed/d0/b6/1000515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675456"/>
            <a:ext cx="9252520" cy="856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487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1784" y="0"/>
            <a:ext cx="926756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25854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асха – это праздник праздников. Светлое Христово Воскресение. Наши предки г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46037"/>
            <a:ext cx="9102188" cy="681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0514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14</Words>
  <Application>Microsoft Office PowerPoint</Application>
  <PresentationFormat>Экран (4:3)</PresentationFormat>
  <Paragraphs>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«Сказка о пасхальном яйце»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Bobyr</dc:creator>
  <cp:lastModifiedBy>Дмитрий</cp:lastModifiedBy>
  <cp:revision>7</cp:revision>
  <dcterms:created xsi:type="dcterms:W3CDTF">2017-04-14T11:03:55Z</dcterms:created>
  <dcterms:modified xsi:type="dcterms:W3CDTF">2017-11-03T06:24:29Z</dcterms:modified>
</cp:coreProperties>
</file>