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«Сказка о пасхальном яйце»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7668344" cy="1944216"/>
          </a:xfrm>
        </p:spPr>
        <p:txBody>
          <a:bodyPr/>
          <a:lstStyle/>
          <a:p>
            <a:r>
              <a:rPr lang="ru-RU" dirty="0" err="1" smtClean="0"/>
              <a:t>Фотоотчёт</a:t>
            </a:r>
            <a:r>
              <a:rPr lang="ru-RU" dirty="0" smtClean="0"/>
              <a:t> о театрализованном праздновании Пасхи в 2017г</a:t>
            </a:r>
          </a:p>
          <a:p>
            <a:r>
              <a:rPr lang="ru-RU" dirty="0" smtClean="0"/>
              <a:t>                             Кораблёва Г.М 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Самое главное -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Веру не терять.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Жизнь православная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Дарит благодать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чего так засияло, нынче солнышко с небес?!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митрий\Desktop\музей\Пасхальное яйцо\IMG_5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Станем радостью мы все делиться!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099" y="1124744"/>
            <a:ext cx="7265459" cy="544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Ряба - мамочка моя!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вокруг мои друзья!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</a:rPr>
              <a:t>Маму хочется найти,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И семью приобрести.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Окружали, чтоб друзья,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Имя было у меня!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Станешь Красным ты яйцом,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с пасхальным куличом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Понесешь благую весть: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“Иисус Христос Воскрес!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Нужно </a:t>
            </a:r>
            <a:r>
              <a:rPr lang="ru-RU" sz="2800" dirty="0" smtClean="0">
                <a:solidFill>
                  <a:srgbClr val="FF0000"/>
                </a:solidFill>
              </a:rPr>
              <a:t>радоваться Воскресению Христа и радость свою другим </a:t>
            </a:r>
            <a:r>
              <a:rPr lang="ru-RU" sz="2800" dirty="0" smtClean="0">
                <a:solidFill>
                  <a:srgbClr val="FF0000"/>
                </a:solidFill>
              </a:rPr>
              <a:t>дарить!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</TotalTime>
  <Words>60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«Сказка о пасхальном яйце»</vt:lpstr>
      <vt:lpstr>От чего так засияло, нынче солнышко с небес?! </vt:lpstr>
      <vt:lpstr>Слайд 3</vt:lpstr>
      <vt:lpstr>Станем радостью мы все делиться!  </vt:lpstr>
      <vt:lpstr>Слайд 5</vt:lpstr>
      <vt:lpstr>Ряба - мамочка моя! А вокруг мои друзья! </vt:lpstr>
      <vt:lpstr>Маму хочется найти, И семью приобрести. Окружали, чтоб друзья, Имя было у меня! </vt:lpstr>
      <vt:lpstr>Станешь Красным ты яйцом, И с пасхальным куличом Понесешь благую весть: “Иисус Христос Воскрес!</vt:lpstr>
      <vt:lpstr>Нужно радоваться Воскресению Христа и радость свою другим дарить!</vt:lpstr>
      <vt:lpstr>Самое главное - Веру не терять. Жизнь православная Дарит благодать!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о пасхальном яйце»</dc:title>
  <dc:creator>Дмитрий</dc:creator>
  <cp:lastModifiedBy>Дмитрий</cp:lastModifiedBy>
  <cp:revision>3</cp:revision>
  <dcterms:created xsi:type="dcterms:W3CDTF">2017-10-21T11:08:37Z</dcterms:created>
  <dcterms:modified xsi:type="dcterms:W3CDTF">2017-10-21T12:13:36Z</dcterms:modified>
</cp:coreProperties>
</file>