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9" r:id="rId9"/>
    <p:sldId id="264" r:id="rId10"/>
    <p:sldId id="276" r:id="rId11"/>
    <p:sldId id="277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kysloga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564904"/>
            <a:ext cx="5637010" cy="18722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ППД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«Детям знать положено».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75351" cy="360040"/>
          </a:xfrm>
        </p:spPr>
        <p:txBody>
          <a:bodyPr/>
          <a:lstStyle/>
          <a:p>
            <a:pPr marL="182880" indent="0">
              <a:buNone/>
            </a:pPr>
            <a:endParaRPr lang="ru-RU" sz="32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8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424936" cy="49685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08912" cy="6480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водитель, не спеши!</a:t>
            </a:r>
          </a:p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Нужно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слушаться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спора</a:t>
            </a:r>
          </a:p>
          <a:p>
            <a:pPr marL="4572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светофора!</a:t>
            </a:r>
          </a:p>
          <a:p>
            <a:pPr marL="4572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правила движения</a:t>
            </a:r>
          </a:p>
          <a:p>
            <a:pPr marL="4572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без исключения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9685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661248"/>
            <a:ext cx="6512511" cy="3579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8136904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«зебре» неспешно шагаю,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Водителям я объясняю: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место для перехода,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Постой, пропусти пешехода.</a:t>
            </a:r>
          </a:p>
          <a:p>
            <a:pPr marL="4572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5480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784976" cy="6453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сторожно дети!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Предупрежденье- сбавьте газ,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Висит, водители для вас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школы знак здесь – «Дети»,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них мы все в ответе.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7"/>
            <a:ext cx="6912768" cy="451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021288"/>
            <a:ext cx="6512511" cy="4229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496944" cy="6741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Дорожные работы.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«Дорожные работы»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Показался впереди.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идёт ремонт дороги-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Осторожнее в пути.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04656" cy="470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661248"/>
            <a:ext cx="6512511" cy="646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можем быть не только пешеходами.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Ездить на велосипеде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Любят взрослые и дети.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этим знаком станет ясно, </a:t>
            </a: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кататься безопасно.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52565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Т. Ф.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«Ознакомление дошкольников с правилами дорожного движения. Для работы с детьми</a:t>
            </a: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3-7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И.Ю.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Бордачёва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Наглядно-дидактическое пособие «дорожные знаки».</a:t>
            </a: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Интернет – ресурс: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http://skyslogan.ru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Интернет-ресурс: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Улица делиться на 2 части – проезжею и тротуар.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на\Desktop\конкурс\0011-006-Nachalom-opasnoj-situatsii-javljajutsja-Moment-skhoda-peshekhoda-na-proezzhu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рядом с проезжей частью нет тротуара, нужно идти по обочине на встречу движущимся машинам.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на\Desktop\конкурс\0021-025-Na-proselochnoj-doroge-i-doroge-bez-trotuara-nuzhno-idti-po-obo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6512511" cy="1369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7556884" cy="56886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мы с Вами знаем, что по улице  ездят много машин. А как же нам с Вами можно перейти  дорогу? Что же нам поможет в этом? Что мы должны знать?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По городу, по улице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Не ходят просто так.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Когда не знаешь правила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Легко попасть впросак.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Всё время будь внимательным,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>
                <a:solidFill>
                  <a:srgbClr val="FF0000"/>
                </a:solidFill>
              </a:rPr>
              <a:t>помни наперёд: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Свои имеют правила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Шофер и пешеход!!!»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5365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661248"/>
            <a:ext cx="6512511" cy="8549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136904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переходить дорогу?</a:t>
            </a:r>
          </a:p>
          <a:p>
            <a:pPr marL="4572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3380"/>
            <a:ext cx="6912768" cy="50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021288"/>
            <a:ext cx="6512511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064896" cy="561662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нам помогает правильно переходить дорогу?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бы на улице не попасть в беду нам в помощь приходят дорожные знаки, дорожная разметка.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каком месте можно переходить улицу?</a:t>
            </a:r>
          </a:p>
          <a:p>
            <a:pPr marL="4572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24736" cy="49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1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8050088" cy="619268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 совсем несложный ,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зато такой надежный,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Помогает он в пути нам дорогу перейти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5008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877272"/>
            <a:ext cx="6512511" cy="4299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336704"/>
          </a:xfrm>
        </p:spPr>
        <p:txBody>
          <a:bodyPr/>
          <a:lstStyle/>
          <a:p>
            <a:pPr marL="45720" indent="0" algn="r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Пешеходная дорожка.</a:t>
            </a:r>
          </a:p>
          <a:p>
            <a:pPr marL="4572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где этот знак висит,</a:t>
            </a:r>
          </a:p>
          <a:p>
            <a:pPr marL="45720" indent="0"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Пешеходам путь открыт.</a:t>
            </a:r>
          </a:p>
          <a:p>
            <a:pPr marL="45720" indent="0"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всем прохожим ясно:</a:t>
            </a:r>
          </a:p>
          <a:p>
            <a:pPr marL="45720" indent="0"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Гулять здесь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877272"/>
            <a:ext cx="6512511" cy="646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6632"/>
            <a:ext cx="7893496" cy="532859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Самым главным нашим помощник-это светофор.</a:t>
            </a:r>
          </a:p>
          <a:p>
            <a:pPr marL="4572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дороги в домике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Без сада и крылечка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Проживают гномики,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Два славных человечка: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 играют в домино,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 салки или прятки,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 весь день глядят в окно.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Все ли там в порядке?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Гном зеленый говорит: -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Все спокойно. Путь открыт!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Если вышел красный -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Значит, путь опасный!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 днем и ночью темною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Окошки в нем не гаснут: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Вот вышел гном зеленый,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Вот появился красный.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 человечков важная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 сложная работа -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Неосторожным гражданам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Мигнуть у перехода!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Андрей Усачев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4572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815507" cy="59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</TotalTime>
  <Words>361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28</cp:revision>
  <dcterms:created xsi:type="dcterms:W3CDTF">2014-10-16T11:02:47Z</dcterms:created>
  <dcterms:modified xsi:type="dcterms:W3CDTF">2016-09-17T06:27:09Z</dcterms:modified>
</cp:coreProperties>
</file>