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2" r:id="rId2"/>
    <p:sldId id="266" r:id="rId3"/>
    <p:sldId id="277" r:id="rId4"/>
    <p:sldId id="262" r:id="rId5"/>
    <p:sldId id="265" r:id="rId6"/>
    <p:sldId id="270" r:id="rId7"/>
    <p:sldId id="279" r:id="rId8"/>
    <p:sldId id="280" r:id="rId9"/>
    <p:sldId id="281" r:id="rId10"/>
    <p:sldId id="273" r:id="rId11"/>
    <p:sldId id="283" r:id="rId12"/>
    <p:sldId id="286" r:id="rId13"/>
    <p:sldId id="284" r:id="rId14"/>
    <p:sldId id="288" r:id="rId15"/>
    <p:sldId id="274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5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4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5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5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7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1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6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7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10DB2A8-FAD9-40CF-9922-C4FC586C772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36555C2-B003-482A-B0BF-50FC0A06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estonik.net/uploads/user/200/55f8fdaed42b81f1925104f175a20b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271529"/>
            <a:ext cx="11655381" cy="64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527" y="386366"/>
            <a:ext cx="8310093" cy="1841679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Экологии</a:t>
            </a:r>
            <a:r>
              <a:rPr lang="ru-RU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1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093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родители должны: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18938"/>
            <a:ext cx="9872871" cy="4477062"/>
          </a:xfrm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дать ребенку знания об окружающей его природе, познакомить с разнообразием животного и растительного мира его малой родины, показать неповторимость, величие, силу и красоту природы;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развитию понимания ребенком неразделимого единства человека и природы, понимание общечеловеческой ценности природы;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помочь ребенку осознать необходимость сохранения, охраны и спасения природы для выживания на земле самого человека;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расширить общий кругозор детей, способствовать развитию их творческих способностей;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помочь ребенку самоопределиться в построении взаимоотношений с природой и окружающим его миром;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воспитанию потребности принимать активное участие в природоохранной и экологической деятельности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57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2743200" y="3072000"/>
            <a:ext cx="471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«Экологическое воспитание дошкольников 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80302" y="899887"/>
            <a:ext cx="2318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Ознакомление детей с природой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782872" y="824287"/>
            <a:ext cx="2167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и проведение выставок, смотров, конкурсов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72034" y="1161073"/>
            <a:ext cx="2215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Трудовая деятельность в природе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125" y="3825025"/>
            <a:ext cx="2498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работы по экологическому воспитанию, оборудование уголков природы в группах, оснащение предметами для ухода за растениями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50817" y="4417453"/>
            <a:ext cx="2691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живыми объектами и сезонными явлениями природы -целевые прогулки -экскурсии -работа с календарями природы, зарисовки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7914" y="4278953"/>
            <a:ext cx="3126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фонда методического и наглядно – иллюстративного материала, выставка книг природоведческого содержания, оформление материала по экологическому воспитанию для родителей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7999" y="463640"/>
            <a:ext cx="3481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воспитательном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образовательным процессом, экологические досуги, КВН, музыкальные праздники, викторины на экологическую тематику, конструирование из природного материала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194738" y="3335628"/>
            <a:ext cx="3361386" cy="122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362163" y="2060125"/>
            <a:ext cx="3567448" cy="1211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532586" y="1546219"/>
            <a:ext cx="1378039" cy="1620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950039" y="1918952"/>
            <a:ext cx="1129048" cy="120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775397" y="3072000"/>
            <a:ext cx="3895859" cy="6463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кологическое </a:t>
            </a:r>
            <a:r>
              <a:rPr lang="ru-RU" dirty="0" smtClean="0"/>
              <a:t>воспитание дошкольников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443211" y="2356223"/>
            <a:ext cx="0" cy="715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723326" y="3541690"/>
            <a:ext cx="0" cy="87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099256" y="3718332"/>
            <a:ext cx="811369" cy="56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9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23" y="344774"/>
            <a:ext cx="115724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экологического воспитания посредством развивающей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 - пространственной среды ДОУ в условиях реализации ФГОС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невозможна без тесного сотрудничества с семьей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Целью взаимодействия с родителями по экологическому воспитанию является повышение экологической компетентности и природоохранной деятельности родителей в улучшении качества окружающей среды и в деле воспитания детей в данном направлении</a:t>
            </a:r>
            <a:r>
              <a:rPr lang="ru-RU" sz="2800" dirty="0">
                <a:solidFill>
                  <a:srgbClr val="E10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http://kidskaraoke.ucoz.ru/_vi/11/91857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67" y="3789143"/>
            <a:ext cx="4931764" cy="28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45458" y="728953"/>
            <a:ext cx="3451538" cy="35785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Познавательный </a:t>
            </a:r>
            <a:r>
              <a:rPr lang="ru-RU" dirty="0"/>
              <a:t>Окружающая среда и здоровье </a:t>
            </a:r>
            <a:r>
              <a:rPr lang="ru-RU" dirty="0" smtClean="0"/>
              <a:t>ребенка. </a:t>
            </a:r>
            <a:r>
              <a:rPr lang="ru-RU" dirty="0"/>
              <a:t>Состояние окружающей среды в собственном </a:t>
            </a:r>
            <a:r>
              <a:rPr lang="ru-RU" dirty="0" smtClean="0"/>
              <a:t>микрорайоне, </a:t>
            </a:r>
            <a:r>
              <a:rPr lang="ru-RU" dirty="0"/>
              <a:t>городе </a:t>
            </a:r>
            <a:r>
              <a:rPr lang="ru-RU" dirty="0" smtClean="0"/>
              <a:t>.Пути </a:t>
            </a:r>
            <a:r>
              <a:rPr lang="ru-RU" dirty="0"/>
              <a:t>решения этих </a:t>
            </a:r>
            <a:r>
              <a:rPr lang="ru-RU" dirty="0" smtClean="0"/>
              <a:t>проблем. </a:t>
            </a:r>
            <a:r>
              <a:rPr lang="ru-RU" dirty="0"/>
              <a:t>Развитие ребенка через знакомство с окружающим миром </a:t>
            </a:r>
            <a:r>
              <a:rPr lang="ru-RU" dirty="0" smtClean="0"/>
              <a:t>.Методики </a:t>
            </a:r>
            <a:r>
              <a:rPr lang="ru-RU" dirty="0"/>
              <a:t>ознакомления ребенка с окружающим миром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0344" y="4307551"/>
            <a:ext cx="5241701" cy="211900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Ценностный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Природа </a:t>
            </a:r>
            <a:r>
              <a:rPr lang="ru-RU" dirty="0"/>
              <a:t>как универсальная ценность для </a:t>
            </a:r>
            <a:r>
              <a:rPr lang="ru-RU" dirty="0" smtClean="0"/>
              <a:t>человека. </a:t>
            </a:r>
            <a:r>
              <a:rPr lang="ru-RU" dirty="0"/>
              <a:t>Значение природы в жизни </a:t>
            </a:r>
            <a:r>
              <a:rPr lang="ru-RU" dirty="0" smtClean="0"/>
              <a:t>человека. </a:t>
            </a:r>
            <a:r>
              <a:rPr lang="ru-RU" dirty="0"/>
              <a:t>Здоровье ребенка и природа Человек – часть природы Формирование разумных </a:t>
            </a:r>
            <a:r>
              <a:rPr lang="ru-RU" dirty="0" smtClean="0"/>
              <a:t>потребностей.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0310" y="4404575"/>
            <a:ext cx="4018208" cy="20219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dirty="0" smtClean="0"/>
              <a:t>Участие </a:t>
            </a:r>
            <a:r>
              <a:rPr lang="ru-RU" dirty="0"/>
              <a:t>в природоохранных акциях совместно с детьми </a:t>
            </a:r>
            <a:r>
              <a:rPr lang="ru-RU" dirty="0" smtClean="0"/>
              <a:t>.Участие </a:t>
            </a:r>
            <a:r>
              <a:rPr lang="ru-RU" dirty="0"/>
              <a:t>в экологических праздниках, экскурсиях, походах </a:t>
            </a:r>
            <a:r>
              <a:rPr lang="ru-RU" dirty="0" smtClean="0"/>
              <a:t>.Выращивание </a:t>
            </a:r>
            <a:r>
              <a:rPr lang="ru-RU" dirty="0"/>
              <a:t>растений Чтение совместно с детьми литературы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0795" y="902386"/>
            <a:ext cx="6336406" cy="297415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Нормативный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Знание </a:t>
            </a:r>
            <a:r>
              <a:rPr lang="ru-RU" dirty="0"/>
              <a:t>правил поведения во время отдыха на природе, правил экологической безопасности и норм поведения в экспериментальных ситуациях </a:t>
            </a:r>
            <a:r>
              <a:rPr lang="ru-RU" dirty="0" smtClean="0"/>
              <a:t>.Выбор </a:t>
            </a:r>
            <a:r>
              <a:rPr lang="ru-RU" dirty="0"/>
              <a:t>экологически безопасных участков для прогулок с детьми, занятий спортом, огородов, дач </a:t>
            </a:r>
            <a:r>
              <a:rPr lang="ru-RU" dirty="0" smtClean="0"/>
              <a:t>.Экологическая </a:t>
            </a:r>
            <a:r>
              <a:rPr lang="ru-RU" dirty="0"/>
              <a:t>безопасность жилища, экологически чистая продукция Знание психологических особенностей ребенка и соответствующих его возрасту возможностей, потребностей, в том числе в общении с природой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10630" y="328843"/>
            <a:ext cx="5031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просвещение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8618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93" y="404735"/>
            <a:ext cx="1077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 с семьей по вопросам экологического воспитания дошкольников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597" y="1481953"/>
            <a:ext cx="1097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в конкурсах, выставках, трудовой деятельности</a:t>
            </a:r>
            <a:r>
              <a:rPr lang="ru-RU" sz="2400" dirty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813" y="2425456"/>
            <a:ext cx="10800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за круглым столом, совет родителей в нетрадиционной форме (ток- шоу, деловые игры);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813" y="3259722"/>
            <a:ext cx="10800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ru-RU" sz="2800" dirty="0" smtClean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«Экологический </a:t>
            </a:r>
            <a:r>
              <a:rPr lang="ru-RU" sz="2800" dirty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стенд» в экологическом уголке - выпуск газет, плакатов, папок передвижек;</a:t>
            </a:r>
          </a:p>
          <a:p>
            <a:pPr algn="ctr">
              <a:defRPr/>
            </a:pP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-509666" y="4424411"/>
            <a:ext cx="7510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793" y="5171206"/>
            <a:ext cx="9998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 проблеме экологического </a:t>
            </a:r>
            <a:r>
              <a:rPr lang="ru-RU" sz="2800" dirty="0" smtClean="0">
                <a:solidFill>
                  <a:srgbClr val="050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2800" dirty="0">
              <a:solidFill>
                <a:srgbClr val="0505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653" y="809469"/>
            <a:ext cx="112076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важных условий реализации системы экологического воспитания в дошкольном учреждении является правильная организация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развивающей среды.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Развивающая предметно – пространственная среда — это система, обеспечивающая полноценное развитие детской деятельности и личности ребенка. Она предполагает единство социальных, предметных и природных средств обеспечения разнообразной деятельности ребенка, и включает ряд базисных компонентов, необходимых для полноценного физического, эстетического, познавательного и социального развития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40036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9809501">
            <a:off x="1543987" y="1970863"/>
            <a:ext cx="8724274" cy="301302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 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39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820" y="229363"/>
            <a:ext cx="77088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2017 год объявлен годом экологии, а потому на федеральном и муниципальных уровнях разработана система мероприятий, посвященных заботе о природе и окружающем мире.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направлен не только на проблемы экологии, но также заботу об охраняемых природных территориях: заповедных парках и садах. </a:t>
            </a:r>
          </a:p>
        </p:txBody>
      </p:sp>
      <p:pic>
        <p:nvPicPr>
          <p:cNvPr id="1026" name="Picture 2" descr="http://vermitechnologii.ru/wp-content/uploads/2017/02/GOD-EKOL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77" y="924823"/>
            <a:ext cx="435292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michurinske.ru/uploads/contents/13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71" y="4025750"/>
            <a:ext cx="3780598" cy="25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04a/000505d1-8234f975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231819"/>
            <a:ext cx="11552349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132/0001d269-3621cf3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244698"/>
            <a:ext cx="9775066" cy="63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283335"/>
            <a:ext cx="8255359" cy="4417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 Экологическое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образование и воспитание — чрезвычайно актуальная проблема современности. Ведь небрежное и даже жестокое отношение к природе всегда начинается с недостатка экологического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образования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воспитания.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Экологическое </a:t>
            </a:r>
            <a:r>
              <a:rPr lang="ru-RU" sz="2400" dirty="0">
                <a:solidFill>
                  <a:schemeClr val="tx1"/>
                </a:solidFill>
              </a:rPr>
              <a:t>образование – важный элемент общего образования современного человека.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Началом </a:t>
            </a:r>
            <a:r>
              <a:rPr lang="ru-RU" sz="2400" dirty="0">
                <a:solidFill>
                  <a:schemeClr val="tx1"/>
                </a:solidFill>
              </a:rPr>
              <a:t>экологического воспитания является работа с детьми в дошкольном учреждении. В условиях пребывания ребенка в детском саду удобно организовывать процесс познания и исследования различных форм природы.</a:t>
            </a:r>
          </a:p>
          <a:p>
            <a:endParaRPr lang="ru-RU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http://vestnik-r.ru/sites/default/files/pic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68" y="2962140"/>
            <a:ext cx="4503313" cy="36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58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экологического воспитания для дошкольников - оформление знаний о мире животных и растений, природных явлениях, формирование ответственного отношения к уникальному миру природы во всех его проявлениях, установка на сбережение природных богатств.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66" y="1965960"/>
            <a:ext cx="10384806" cy="45249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Подвести к пониманию важности проблемы взаимоотношения человека с природой и последствий деятельности человека в ней.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Расширить представления родителей и детей о том, что в природе ничто не исчезает бесследно и очень важно научить ребенка защищать природу, любить ее и уметь охранять.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Повысить уровень экологической культуры и информированности педагогов, детей и родителей.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4.Формировать детско-родительские отношения в духе воспитания интереса и экологически правильного поведения в природе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22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065" y="721216"/>
            <a:ext cx="8165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начальное звено системы непрерывного образования, значит, содержание их образования должно быть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содержанием экологического образования следующих ступеней - школьников.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знания, полученные детьми в младшем возрасте, помогут им в дальнейшем осваивать предметы экологической направленности;</a:t>
            </a:r>
          </a:p>
        </p:txBody>
      </p:sp>
      <p:pic>
        <p:nvPicPr>
          <p:cNvPr id="1026" name="Picture 2" descr="http://tmbibliodom.ucoz.net/_tbkp/bezymjannyj-kop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89" y="3541690"/>
            <a:ext cx="3696237" cy="29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7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3" y="540912"/>
            <a:ext cx="11565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самоцель,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 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093" y="3322749"/>
            <a:ext cx="10779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должно отличаться научностью. Несмотря на возраст, дети должны получать в доступной форме научные представления об окружающем мире, в частности, о природе.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способствовать формированию у детей целостного восприятия окружающего мира, с одной стороны, и взаимосвязей частей этого целого -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24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761" y="399245"/>
            <a:ext cx="11062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осознать себя как часть природы, экологическое воспитание способствует формированию у детей не только определенного отношения к природе (в частности, отказ от чисто потребительского подхода), но и навыков рационального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jagodka56.umi.ru/images/cms/data/folder_1/hello_html_m3aa30f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3" y="2009105"/>
            <a:ext cx="6117464" cy="45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830</TotalTime>
  <Words>991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Базис</vt:lpstr>
      <vt:lpstr>2017 год Экологии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экологического воспитания для дошкольников - оформление знаний о мире животных и растений, природных явлениях, формирование ответственного отношения к уникальному миру природы во всех его проявлениях, установка на сбережение природных богатств. </vt:lpstr>
      <vt:lpstr>Презентация PowerPoint</vt:lpstr>
      <vt:lpstr>Презентация PowerPoint</vt:lpstr>
      <vt:lpstr>Презентация PowerPoint</vt:lpstr>
      <vt:lpstr>Педагоги и родители должны: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28</cp:revision>
  <dcterms:created xsi:type="dcterms:W3CDTF">2017-10-25T06:39:14Z</dcterms:created>
  <dcterms:modified xsi:type="dcterms:W3CDTF">2017-11-01T09:12:48Z</dcterms:modified>
</cp:coreProperties>
</file>